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sldIdLst>
    <p:sldId id="256" r:id="rId2"/>
    <p:sldId id="257" r:id="rId3"/>
    <p:sldId id="258" r:id="rId4"/>
    <p:sldId id="275" r:id="rId5"/>
    <p:sldId id="265" r:id="rId6"/>
    <p:sldId id="280" r:id="rId7"/>
    <p:sldId id="281" r:id="rId8"/>
    <p:sldId id="282" r:id="rId9"/>
    <p:sldId id="266" r:id="rId10"/>
    <p:sldId id="276" r:id="rId11"/>
    <p:sldId id="277" r:id="rId12"/>
    <p:sldId id="278" r:id="rId13"/>
    <p:sldId id="259" r:id="rId14"/>
    <p:sldId id="279" r:id="rId15"/>
    <p:sldId id="263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698"/>
  </p:normalViewPr>
  <p:slideViewPr>
    <p:cSldViewPr snapToGrid="0" snapToObjects="1">
      <p:cViewPr varScale="1">
        <p:scale>
          <a:sx n="94" d="100"/>
          <a:sy n="94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04F-9649-AF42-8DB6-C01C68E1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8B8C7-F3BE-1842-B972-0B6D1F69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8FAE4-5D9E-3C41-94F5-727323F0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714E3-015D-2F46-B142-A8E58423182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D0B8B-C12C-5044-A6FC-FE740463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25AA3-F174-DF4D-A7DC-4FEF4F39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6A7F2-2A18-E849-B526-6037E1391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  <p:sldLayoutId id="214748440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lphavantage.c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"/>
    </mc:Choice>
    <mc:Fallback xmlns="">
      <p:transition spd="slow" advTm="10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59247" cy="1524305"/>
          </a:xfrm>
        </p:spPr>
        <p:txBody>
          <a:bodyPr>
            <a:normAutofit/>
          </a:bodyPr>
          <a:lstStyle/>
          <a:p>
            <a:r>
              <a:rPr lang="en-US" sz="3600" b="1" dirty="0"/>
              <a:t>Possible Reasons for Increased </a:t>
            </a:r>
            <a:br>
              <a:rPr lang="en-US" sz="3600" b="1" dirty="0"/>
            </a:br>
            <a:r>
              <a:rPr lang="en-US" sz="3600" b="1" dirty="0"/>
              <a:t>Trend of Crimes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DB02929-1B1C-B34C-AEE6-AB4692D66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926935" y="2024010"/>
            <a:ext cx="14210256" cy="47367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2E0C62-52D1-2641-A433-BBFDEC666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050" y="297656"/>
            <a:ext cx="3508268" cy="26133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D2EB9-BDAF-B84F-80C4-055BDA79506B}"/>
              </a:ext>
            </a:extLst>
          </p:cNvPr>
          <p:cNvSpPr txBox="1"/>
          <p:nvPr/>
        </p:nvSpPr>
        <p:spPr>
          <a:xfrm rot="20779446">
            <a:off x="7014992" y="1092714"/>
            <a:ext cx="214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Trying to make sense</a:t>
            </a:r>
          </a:p>
        </p:txBody>
      </p:sp>
    </p:spTree>
    <p:extLst>
      <p:ext uri="{BB962C8B-B14F-4D97-AF65-F5344CB8AC3E}">
        <p14:creationId xmlns:p14="http://schemas.microsoft.com/office/powerpoint/2010/main" val="329621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Increased Trend of Property Crimes During Holidays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032C08-7A39-0947-8EBA-9628A9EB5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3493" y="1508241"/>
            <a:ext cx="7130894" cy="4663959"/>
          </a:xfrm>
        </p:spPr>
      </p:pic>
    </p:spTree>
    <p:extLst>
      <p:ext uri="{BB962C8B-B14F-4D97-AF65-F5344CB8AC3E}">
        <p14:creationId xmlns:p14="http://schemas.microsoft.com/office/powerpoint/2010/main" val="1938631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971D83-B69C-D841-B37C-B44546B93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03" y="-71919"/>
            <a:ext cx="87768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B48C8-4903-4447-9589-BF5C6A26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9695" y="2833097"/>
            <a:ext cx="3582292" cy="301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12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8AB386-BC78-9E49-AAAC-000930792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4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C7034E-3869-F644-A5BA-692CE8686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0" y="4042682"/>
            <a:ext cx="8597900" cy="1181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42D67F-3340-D64B-958A-B11DC18AE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050" y="5293131"/>
            <a:ext cx="8597900" cy="1181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C42F-81A4-304E-99C4-D6A725B5A141}"/>
              </a:ext>
            </a:extLst>
          </p:cNvPr>
          <p:cNvSpPr txBox="1"/>
          <p:nvPr/>
        </p:nvSpPr>
        <p:spPr>
          <a:xfrm>
            <a:off x="858967" y="5000743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API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C28FF93-7AED-574B-AF23-B212F107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21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9BB985E-4635-4A46-9F84-79E8552DC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347" y="2758906"/>
            <a:ext cx="7230865" cy="40785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C40276-0F2F-6B4B-9CB4-4B9DD9F7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230" y="1270747"/>
            <a:ext cx="7000982" cy="3270949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7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1187-A68C-C540-8CF4-88E5C91C9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E32B7-F98E-714E-9D16-45AE27FBE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Dui decreases for thanksgiving and Christmas but increases on new year’s</a:t>
            </a:r>
          </a:p>
          <a:p>
            <a:r>
              <a:rPr lang="en-US" dirty="0"/>
              <a:t>Burglaries significantly increases on all 3 holidays</a:t>
            </a:r>
          </a:p>
          <a:p>
            <a:r>
              <a:rPr lang="en-US" dirty="0"/>
              <a:t>Low to no correlation between stock market and rate of property crime in </a:t>
            </a:r>
            <a:r>
              <a:rPr lang="en-US" dirty="0" err="1"/>
              <a:t>houston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701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crime data in Houston - narrowed down to one season and to look at hourly data.</a:t>
            </a:r>
          </a:p>
          <a:p>
            <a:r>
              <a:rPr lang="en-US" dirty="0"/>
              <a:t>Since most holidays occurred in winter, holiday dates as points of interest. </a:t>
            </a:r>
          </a:p>
          <a:p>
            <a:r>
              <a:rPr lang="en-US" dirty="0"/>
              <a:t>Hundreds of crimes- chose Driving under the influence (dui) as the main crime to analyze.</a:t>
            </a:r>
          </a:p>
          <a:p>
            <a:r>
              <a:rPr lang="en-US" dirty="0"/>
              <a:t>Chose burglary as a secondary crime to analyze</a:t>
            </a:r>
          </a:p>
          <a:p>
            <a:r>
              <a:rPr lang="en-US" dirty="0"/>
              <a:t>Compare trends in Stock market using </a:t>
            </a:r>
            <a:r>
              <a:rPr lang="en-US" dirty="0" err="1"/>
              <a:t>dow</a:t>
            </a:r>
            <a:r>
              <a:rPr lang="en-US" dirty="0"/>
              <a:t> jones </a:t>
            </a:r>
            <a:r>
              <a:rPr lang="en-US" dirty="0" err="1"/>
              <a:t>api</a:t>
            </a:r>
            <a:r>
              <a:rPr lang="en-US" dirty="0"/>
              <a:t> vs burglaries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pPr lvl="1"/>
            <a:r>
              <a:rPr lang="en-US" dirty="0"/>
              <a:t>Historical hourly Weather </a:t>
            </a:r>
            <a:r>
              <a:rPr lang="en-US" dirty="0" err="1"/>
              <a:t>api</a:t>
            </a:r>
            <a:r>
              <a:rPr lang="en-US" dirty="0"/>
              <a:t> was not available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5114"/>
            <a:ext cx="8643394" cy="763929"/>
          </a:xfrm>
        </p:spPr>
        <p:txBody>
          <a:bodyPr>
            <a:noAutofit/>
          </a:bodyPr>
          <a:lstStyle/>
          <a:p>
            <a:br>
              <a:rPr lang="en-US" sz="3200" dirty="0"/>
            </a:br>
            <a:r>
              <a:rPr lang="en-US" sz="3200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Concatenated an additional 4 years for a more robust data set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https://openweathermap.org</a:t>
            </a:r>
            <a:endParaRPr lang="en-US" dirty="0"/>
          </a:p>
          <a:p>
            <a:r>
              <a:rPr lang="en-US" dirty="0"/>
              <a:t>API used: </a:t>
            </a:r>
            <a:r>
              <a:rPr lang="en-US" dirty="0">
                <a:hlinkClick r:id="rId4"/>
              </a:rPr>
              <a:t>https://www.alphavantage.co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4418634" cy="914400"/>
          </a:xfrm>
        </p:spPr>
        <p:txBody>
          <a:bodyPr>
            <a:noAutofit/>
          </a:bodyPr>
          <a:lstStyle/>
          <a:p>
            <a:r>
              <a:rPr lang="en-US" sz="2000" dirty="0"/>
              <a:t>2018-2019</a:t>
            </a:r>
            <a:br>
              <a:rPr lang="en-US" sz="2000" dirty="0"/>
            </a:br>
            <a:r>
              <a:rPr lang="en-US" sz="2000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5860EE97-4955-F049-A8E6-91B7798018E8}"/>
              </a:ext>
            </a:extLst>
          </p:cNvPr>
          <p:cNvSpPr txBox="1">
            <a:spLocks/>
          </p:cNvSpPr>
          <p:nvPr/>
        </p:nvSpPr>
        <p:spPr>
          <a:xfrm>
            <a:off x="6096000" y="478971"/>
            <a:ext cx="4326895" cy="11414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2014-2019</a:t>
            </a:r>
          </a:p>
          <a:p>
            <a:r>
              <a:rPr lang="en-US" dirty="0"/>
              <a:t>burglaries for thanksgiving, Christmas,  new year’s day and total average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20628-18F5-6245-82BE-8EC9E810D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3247"/>
            <a:ext cx="4517985" cy="325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BD2-4277-4C67-A387-AD76AF9C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49" y="239485"/>
            <a:ext cx="6203788" cy="40277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ThanksGiving</a:t>
            </a:r>
            <a:r>
              <a:rPr lang="en-US" dirty="0"/>
              <a:t>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64459-9CB5-4292-A18D-252ABEC0E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21429" y="4990495"/>
            <a:ext cx="5410199" cy="183847"/>
          </a:xfrm>
        </p:spPr>
        <p:txBody>
          <a:bodyPr>
            <a:normAutofit fontScale="325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6E9957-A7DD-46CC-9917-FAC637317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0A1D5F-6B23-4CEA-9493-6E419C20E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143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3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1992-22C4-48E9-9A53-56CEC8BF3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799" y="337457"/>
            <a:ext cx="9100457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Christmas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6C701-7AF4-4962-810B-9810782B9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34342" y="4946952"/>
            <a:ext cx="6475931" cy="249162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64743-BDCE-4958-982E-E036504E4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3" y="1600200"/>
            <a:ext cx="5486401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5453B3-027B-4D09-82E7-B3D25318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8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90E12-3193-400B-8D6B-D86515736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515" y="500743"/>
            <a:ext cx="6259286" cy="370114"/>
          </a:xfrm>
        </p:spPr>
        <p:txBody>
          <a:bodyPr>
            <a:normAutofit fontScale="90000"/>
          </a:bodyPr>
          <a:lstStyle/>
          <a:p>
            <a:r>
              <a:rPr lang="en-US" dirty="0"/>
              <a:t>New Year’s dui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DD3374-D6DD-482E-9281-1F49043FA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4528457"/>
            <a:ext cx="6095999" cy="54307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7E742-C830-4F66-B3D9-91918E10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5A12A2-F0C2-4DF0-B1E5-46BC538FD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99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99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5566</TotalTime>
  <Words>424</Words>
  <Application>Microsoft Macintosh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 Data cleanup and exploration</vt:lpstr>
      <vt:lpstr>2018-2019 dui for thanksgiving, Christmas,  new year’s day and 3 month average</vt:lpstr>
      <vt:lpstr>ThanksGiving DUI</vt:lpstr>
      <vt:lpstr>Christmas DUI</vt:lpstr>
      <vt:lpstr>New Year’s dui </vt:lpstr>
      <vt:lpstr> 5 year comparison of burglaries over hours</vt:lpstr>
      <vt:lpstr>Possible Reasons for Increased  Trend of Crimes</vt:lpstr>
      <vt:lpstr>Increased Trend of Property Crimes During Holidays</vt:lpstr>
      <vt:lpstr>PowerPoint Presentation</vt:lpstr>
      <vt:lpstr>Impact of Macroeconomic Conditions on Crime</vt:lpstr>
      <vt:lpstr>Impact of Macroeconomic Conditions on Crime</vt:lpstr>
      <vt:lpstr>Impact of Macroeconomic Conditions on Crime</vt:lpstr>
      <vt:lpstr>Conclusions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Melissa Agruda</cp:lastModifiedBy>
  <cp:revision>30</cp:revision>
  <dcterms:created xsi:type="dcterms:W3CDTF">2019-09-07T16:57:31Z</dcterms:created>
  <dcterms:modified xsi:type="dcterms:W3CDTF">2019-09-11T21:21:57Z</dcterms:modified>
</cp:coreProperties>
</file>

<file path=docProps/thumbnail.jpeg>
</file>